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42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9640-204A-4B61-9F72-9BF1C598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BDEE-C5A5-4A7B-930F-70B6779F1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8C794-2D6D-48C4-9DC7-E386AECC7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April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DCF3F-2A61-48F5-A8E2-0F16515D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4814D-10CB-44EC-B3AF-B6B4D24B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5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496CC-2E9F-43EB-9F2F-37802037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F0391-F7BE-4F9E-9AC7-19CF7C4A2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0D7-D6B1-4142-8DAE-2C90E8F0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April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60F86-0D07-4530-944F-908FEE8A5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7039A-4CFC-4607-B0F6-2855D932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5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2FA61-8098-42F3-A9FC-5032BD778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E426E-B7DD-4122-9AB1-746F60AE0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BC9FF-CB6E-4C95-BEB0-1FAC6C7E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April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0A974-896D-4CB4-B1F7-47C210EB3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C8F6-43E4-4146-9451-9212C61E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7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7634-96AF-4805-864A-A9F24E51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F3FFF-F263-4CA9-9A87-F4044E216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132DC-348A-4BE8-A06C-D000F77FB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0FED-6E95-4177-A7EF-CD303B9E611D}" type="datetime4">
              <a:rPr lang="en-US" smtClean="0"/>
              <a:t>April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169E9-6BF5-49EA-9AA6-432573D68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0BBC3-45EF-4EB4-9AE2-808EFB88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2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EE96-18AE-41B4-AD48-97A54CB7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78E96-17E3-451E-B7EC-B94D9B57D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EA6FC-0006-43B6-BE06-BC794C0C6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April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9F2EC-C7A0-45C0-A88B-44B78D0C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90F19-914A-4DC4-8FA8-572E588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8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E24E-F1DB-4D0A-ABC7-D86323DA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02C4D-A6BB-4895-B7C7-13F6CEFB9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31024-059C-471E-8524-F7DC76EC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3839A-489A-4DB7-81A8-36C31616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April 7,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31448-6C47-4132-8414-5490BD2A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783A4-1F01-4420-8BEA-137C8A5F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3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0C08-511F-4B0A-8746-1C0A5018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3D5AA-3581-4C94-A3F0-0017DA49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21505D-419F-4E55-B39F-9DC922621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DE5B1-1898-49C5-BAD2-99786A91C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FCA360-C9E7-4C73-814B-9A75BF248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D5C80E-F7BF-4608-9F33-85BE5651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April 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C89358-9182-4975-9F62-CA8DDB2B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210FC5-87E8-4CF0-B944-66C03531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3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8BCC-8B1C-4035-B10D-612F9C7A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C884C-DC5B-4FF1-970D-67376CEF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April 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22886-DA5B-4D32-B18F-2BB4899CE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C39F-D083-4CED-B3B8-055E7108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2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CB2BB-1235-4730-94E4-4A877CC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April 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2EBE0-D102-43D6-BA8C-FAC956E8C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5C02F-B147-4B20-836C-217D4C2E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F37D-D01B-48C4-8D08-4C6264BD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11185-9D7B-4286-A634-D6BF75B72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5F815-AD12-4D0C-BF09-5780BFDE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9FF9B-C234-48C6-98C7-DD38C4BE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April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ADF47-17D2-4F94-B949-57F68F3D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DC325-DDA2-4138-A465-0B6E1270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0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E832-3CBE-452F-9DCD-C5E1AF83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572B7A-9550-4BB6-A7D7-0E6D69AA4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FB40A-943D-4151-8CB4-931CD67F5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7B247-AECA-4DD3-803A-2D4CEEAF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April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CD68E-77A3-4A89-96B1-E6D6471C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0CF8D-0D6D-4025-80D3-D3B5F75B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27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07285-D7E9-4CFA-B901-12B89AD1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AB58C-550A-4320-9D97-7562883F3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3BD2-47B8-450A-846A-6405946E9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April 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6B8A-2D81-412A-84EC-927A0AA93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38AA-70DB-416C-ACD4-83746FDF0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909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7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265" r:id="rId9"/>
    <p:sldLayoutId id="2147484266" r:id="rId10"/>
    <p:sldLayoutId id="21474842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2C2B-58CB-4F19-8FAA-52C68F4B3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125" y="979714"/>
            <a:ext cx="5937261" cy="280754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 DEFENSE GAME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2A8FE-6A46-43B8-B503-4634E44CB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1731" y="4112623"/>
            <a:ext cx="5444176" cy="1594839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Le Van Quan</a:t>
            </a:r>
          </a:p>
          <a:p>
            <a:pPr algn="l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Instructos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Mr.Hoang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Mr.Hung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-up of a yellow clock">
            <a:extLst>
              <a:ext uri="{FF2B5EF4-FFF2-40B4-BE49-F238E27FC236}">
                <a16:creationId xmlns:a16="http://schemas.microsoft.com/office/drawing/2014/main" id="{596BEBD4-16E3-4170-BC63-648F4F4ED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7" r="32629" b="-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510A024-1EAA-4A72-A489-A51B4FE66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806" y="1572767"/>
            <a:ext cx="4239217" cy="3238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0AFB97-8C7A-4895-AA6B-8C15108948F2}"/>
              </a:ext>
            </a:extLst>
          </p:cNvPr>
          <p:cNvSpPr txBox="1"/>
          <p:nvPr/>
        </p:nvSpPr>
        <p:spPr>
          <a:xfrm>
            <a:off x="3138353" y="6263278"/>
            <a:ext cx="2042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Hanoi, April 2021</a:t>
            </a:r>
          </a:p>
        </p:txBody>
      </p:sp>
    </p:spTree>
    <p:extLst>
      <p:ext uri="{BB962C8B-B14F-4D97-AF65-F5344CB8AC3E}">
        <p14:creationId xmlns:p14="http://schemas.microsoft.com/office/powerpoint/2010/main" val="1971468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10D1A-F188-47ED-98F8-473E8706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PLAY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341E4A0-8333-4177-8FCD-3BA568A45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021" y="308722"/>
            <a:ext cx="4103166" cy="6240555"/>
          </a:xfrm>
          <a:prstGeom prst="rect">
            <a:avLst/>
          </a:prstGeom>
        </p:spPr>
      </p:pic>
      <p:pic>
        <p:nvPicPr>
          <p:cNvPr id="7" name="Picture 6" descr="A picture containing angel's trumpet&#10;&#10;Description automatically generated">
            <a:extLst>
              <a:ext uri="{FF2B5EF4-FFF2-40B4-BE49-F238E27FC236}">
                <a16:creationId xmlns:a16="http://schemas.microsoft.com/office/drawing/2014/main" id="{20A3436F-E08E-45B0-8C89-791144C76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422" y="4668268"/>
            <a:ext cx="979304" cy="979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D260D3-121B-40C5-A37D-EE6C36E939FA}"/>
              </a:ext>
            </a:extLst>
          </p:cNvPr>
          <p:cNvSpPr txBox="1"/>
          <p:nvPr/>
        </p:nvSpPr>
        <p:spPr>
          <a:xfrm>
            <a:off x="9444355" y="5758982"/>
            <a:ext cx="170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ACTIVATED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F73648-F664-40F8-AA55-14A4FB421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274" y="3328982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351629-0885-47F0-9C00-45D6BCD41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41" y="3935090"/>
            <a:ext cx="609600" cy="609600"/>
          </a:xfrm>
          <a:prstGeom prst="rect">
            <a:avLst/>
          </a:prstGeom>
        </p:spPr>
      </p:pic>
      <p:pic>
        <p:nvPicPr>
          <p:cNvPr id="27" name="Picture 26" descr="A picture containing text, mask&#10;&#10;Description automatically generated">
            <a:extLst>
              <a:ext uri="{FF2B5EF4-FFF2-40B4-BE49-F238E27FC236}">
                <a16:creationId xmlns:a16="http://schemas.microsoft.com/office/drawing/2014/main" id="{11CD7224-767E-4C70-BD8D-8726B557D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036" y="3935090"/>
            <a:ext cx="766626" cy="76662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E19EAF-A665-476B-8AB9-451A5314D180}"/>
              </a:ext>
            </a:extLst>
          </p:cNvPr>
          <p:cNvCxnSpPr>
            <a:stCxn id="7" idx="0"/>
            <a:endCxn id="21" idx="2"/>
          </p:cNvCxnSpPr>
          <p:nvPr/>
        </p:nvCxnSpPr>
        <p:spPr>
          <a:xfrm flipV="1">
            <a:off x="10273074" y="3938582"/>
            <a:ext cx="0" cy="729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3F3890-96EB-41F1-890E-03BCC522AE66}"/>
              </a:ext>
            </a:extLst>
          </p:cNvPr>
          <p:cNvCxnSpPr>
            <a:stCxn id="7" idx="0"/>
          </p:cNvCxnSpPr>
          <p:nvPr/>
        </p:nvCxnSpPr>
        <p:spPr>
          <a:xfrm flipV="1">
            <a:off x="10273074" y="4483223"/>
            <a:ext cx="489652" cy="18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chocolate cake with sprinkles&#10;&#10;Description automatically generated with low confidence">
            <a:extLst>
              <a:ext uri="{FF2B5EF4-FFF2-40B4-BE49-F238E27FC236}">
                <a16:creationId xmlns:a16="http://schemas.microsoft.com/office/drawing/2014/main" id="{6FFEA8F8-CB79-4CCA-83BF-E3B477C34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466" y="2318839"/>
            <a:ext cx="786363" cy="7863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269A68F-653B-43AB-909D-55A7D5EFC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710" y="1417071"/>
            <a:ext cx="911036" cy="911036"/>
          </a:xfrm>
          <a:prstGeom prst="rect">
            <a:avLst/>
          </a:prstGeom>
        </p:spPr>
      </p:pic>
      <p:pic>
        <p:nvPicPr>
          <p:cNvPr id="55" name="Picture 54" descr="A close-up of a robot&#10;&#10;Description automatically generated with low confidence">
            <a:extLst>
              <a:ext uri="{FF2B5EF4-FFF2-40B4-BE49-F238E27FC236}">
                <a16:creationId xmlns:a16="http://schemas.microsoft.com/office/drawing/2014/main" id="{6FDA2C4C-9E9A-4565-843F-7B0F5973D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79" y="2225084"/>
            <a:ext cx="786364" cy="786364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B6A0DCE-FAE0-4A8B-BCAC-BE061F23201D}"/>
              </a:ext>
            </a:extLst>
          </p:cNvPr>
          <p:cNvCxnSpPr>
            <a:stCxn id="21" idx="0"/>
            <a:endCxn id="53" idx="2"/>
          </p:cNvCxnSpPr>
          <p:nvPr/>
        </p:nvCxnSpPr>
        <p:spPr>
          <a:xfrm flipH="1" flipV="1">
            <a:off x="10251228" y="2328107"/>
            <a:ext cx="21846" cy="100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1A6B9FC-2D99-4FED-9EBF-266859880E55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754045" y="4491811"/>
            <a:ext cx="519029" cy="176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5672629-5B2B-4CA7-A045-0BF6AAA43564}"/>
              </a:ext>
            </a:extLst>
          </p:cNvPr>
          <p:cNvCxnSpPr/>
          <p:nvPr/>
        </p:nvCxnSpPr>
        <p:spPr>
          <a:xfrm flipH="1" flipV="1">
            <a:off x="8975324" y="3105202"/>
            <a:ext cx="337352" cy="829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585E244-9826-4457-A039-C1B983F86696}"/>
              </a:ext>
            </a:extLst>
          </p:cNvPr>
          <p:cNvCxnSpPr>
            <a:stCxn id="27" idx="0"/>
          </p:cNvCxnSpPr>
          <p:nvPr/>
        </p:nvCxnSpPr>
        <p:spPr>
          <a:xfrm flipV="1">
            <a:off x="11085349" y="3011448"/>
            <a:ext cx="383313" cy="92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FF6254A-25E6-440E-B7C5-74F46C43E95A}"/>
              </a:ext>
            </a:extLst>
          </p:cNvPr>
          <p:cNvSpPr txBox="1"/>
          <p:nvPr/>
        </p:nvSpPr>
        <p:spPr>
          <a:xfrm>
            <a:off x="10274531" y="3848972"/>
            <a:ext cx="926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-1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3124BC-9572-4CEE-830E-E1BD4E154015}"/>
              </a:ext>
            </a:extLst>
          </p:cNvPr>
          <p:cNvSpPr txBox="1"/>
          <p:nvPr/>
        </p:nvSpPr>
        <p:spPr>
          <a:xfrm>
            <a:off x="9535685" y="2476380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133699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8" grpId="0"/>
      <p:bldP spid="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95EE48A-68AD-4973-94C5-90B4B4118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95" y="229186"/>
            <a:ext cx="2754249" cy="2065686"/>
          </a:xfrm>
          <a:prstGeom prst="rect">
            <a:avLst/>
          </a:prstGeom>
        </p:spPr>
      </p:pic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2038699-9272-480B-A065-CD3985CEE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1" y="3234461"/>
            <a:ext cx="3163437" cy="2372577"/>
          </a:xfrm>
          <a:prstGeom prst="rect">
            <a:avLst/>
          </a:prstGeom>
        </p:spPr>
      </p:pic>
      <p:pic>
        <p:nvPicPr>
          <p:cNvPr id="22" name="Picture 21" descr="A picture containing plant&#10;&#10;Description automatically generated">
            <a:extLst>
              <a:ext uri="{FF2B5EF4-FFF2-40B4-BE49-F238E27FC236}">
                <a16:creationId xmlns:a16="http://schemas.microsoft.com/office/drawing/2014/main" id="{0228A78E-50E7-4224-8317-261A47652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09" y="2734530"/>
            <a:ext cx="2126050" cy="2429771"/>
          </a:xfrm>
          <a:prstGeom prst="rect">
            <a:avLst/>
          </a:prstGeom>
        </p:spPr>
      </p:pic>
      <p:pic>
        <p:nvPicPr>
          <p:cNvPr id="25" name="Picture 24" descr="A picture containing dark, armor&#10;&#10;Description automatically generated">
            <a:extLst>
              <a:ext uri="{FF2B5EF4-FFF2-40B4-BE49-F238E27FC236}">
                <a16:creationId xmlns:a16="http://schemas.microsoft.com/office/drawing/2014/main" id="{03D8F29A-9C02-42C1-808D-393FF4118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25" y="3882720"/>
            <a:ext cx="2126050" cy="2429771"/>
          </a:xfrm>
          <a:prstGeom prst="rect">
            <a:avLst/>
          </a:prstGeom>
        </p:spPr>
      </p:pic>
      <p:pic>
        <p:nvPicPr>
          <p:cNvPr id="27" name="Picture 26" descr="A picture containing striped&#10;&#10;Description automatically generated">
            <a:extLst>
              <a:ext uri="{FF2B5EF4-FFF2-40B4-BE49-F238E27FC236}">
                <a16:creationId xmlns:a16="http://schemas.microsoft.com/office/drawing/2014/main" id="{E01C5E8D-CB9A-45F4-AB59-967F9472A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49" y="304758"/>
            <a:ext cx="2126050" cy="2429772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7F17F025-99C5-4360-8CE0-C2DB4AA10791}"/>
              </a:ext>
            </a:extLst>
          </p:cNvPr>
          <p:cNvSpPr/>
          <p:nvPr/>
        </p:nvSpPr>
        <p:spPr>
          <a:xfrm rot="19793077">
            <a:off x="7896075" y="4492487"/>
            <a:ext cx="701273" cy="17890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3F7484A-E33F-46E7-ABA1-45CAF4E339D4}"/>
              </a:ext>
            </a:extLst>
          </p:cNvPr>
          <p:cNvSpPr/>
          <p:nvPr/>
        </p:nvSpPr>
        <p:spPr>
          <a:xfrm rot="17305308">
            <a:off x="9954705" y="2734530"/>
            <a:ext cx="627006" cy="2349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5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ADA1DE6-AB96-474A-9D6C-2076B15E0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2" t="11527" r="20504" b="18605"/>
          <a:stretch/>
        </p:blipFill>
        <p:spPr>
          <a:xfrm>
            <a:off x="4064523" y="2066426"/>
            <a:ext cx="4062953" cy="479157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7550BF5-2B35-4EBD-858A-3C447F232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5" y="367748"/>
            <a:ext cx="3061252" cy="3061252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09D8FB5-58CF-419D-B854-60E5DA8C15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4" r="17243"/>
          <a:stretch/>
        </p:blipFill>
        <p:spPr>
          <a:xfrm>
            <a:off x="8791661" y="829005"/>
            <a:ext cx="2959312" cy="247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6E0E2CBC-BE0F-4F29-A4DA-013D2701F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02" y="753230"/>
            <a:ext cx="3873336" cy="241401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EF34805-7E5E-48B6-B287-0659DBC21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6" y="3753108"/>
            <a:ext cx="2322576" cy="232257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624C623-3EE9-405B-89D9-8CA2319C7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2" y="3778687"/>
            <a:ext cx="2322576" cy="227141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815ABC4-D195-404F-82B2-917566ACE9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42" y="873430"/>
            <a:ext cx="512064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1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5A323EC-BDC2-4413-B5E8-0D1B7E98A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r="5526"/>
          <a:stretch/>
        </p:blipFill>
        <p:spPr>
          <a:xfrm>
            <a:off x="3121955" y="10"/>
            <a:ext cx="9070044" cy="6857990"/>
          </a:xfrm>
          <a:custGeom>
            <a:avLst/>
            <a:gdLst/>
            <a:ahLst/>
            <a:cxnLst/>
            <a:rect l="l" t="t" r="r" b="b"/>
            <a:pathLst>
              <a:path w="9070044" h="6858000">
                <a:moveTo>
                  <a:pt x="1619628" y="0"/>
                </a:moveTo>
                <a:lnTo>
                  <a:pt x="4520115" y="0"/>
                </a:lnTo>
                <a:lnTo>
                  <a:pt x="6067239" y="0"/>
                </a:lnTo>
                <a:lnTo>
                  <a:pt x="6179699" y="0"/>
                </a:lnTo>
                <a:lnTo>
                  <a:pt x="8129366" y="0"/>
                </a:lnTo>
                <a:lnTo>
                  <a:pt x="9070044" y="0"/>
                </a:lnTo>
                <a:lnTo>
                  <a:pt x="9070044" y="6858000"/>
                </a:lnTo>
                <a:lnTo>
                  <a:pt x="8129366" y="6858000"/>
                </a:lnTo>
                <a:lnTo>
                  <a:pt x="6179699" y="6858000"/>
                </a:lnTo>
                <a:lnTo>
                  <a:pt x="6067239" y="6858000"/>
                </a:lnTo>
                <a:lnTo>
                  <a:pt x="4520115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8" name="Picture 27" descr="A picture containing text, several, crowd&#10;&#10;Description automatically generated">
            <a:extLst>
              <a:ext uri="{FF2B5EF4-FFF2-40B4-BE49-F238E27FC236}">
                <a16:creationId xmlns:a16="http://schemas.microsoft.com/office/drawing/2014/main" id="{76AD47CB-2391-4D1B-930C-BD5F6063D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1" r="-2" b="14397"/>
          <a:stretch/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9756F3BA-D669-4A9E-9B43-F49E3A1B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92" b="3"/>
          <a:stretch/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20" name="Picture 19" descr="A picture containing indoor, decorated, automaton&#10;&#10;Description automatically generated">
            <a:extLst>
              <a:ext uri="{FF2B5EF4-FFF2-40B4-BE49-F238E27FC236}">
                <a16:creationId xmlns:a16="http://schemas.microsoft.com/office/drawing/2014/main" id="{2E4CF0AD-20DB-4456-82E2-5758A716E3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3" r="13390" b="-1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3F5241E3-F319-4903-8960-9BB78CD2F9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0" r="2" b="7163"/>
          <a:stretch/>
        </p:blipFill>
        <p:spPr>
          <a:xfrm>
            <a:off x="6195373" y="321733"/>
            <a:ext cx="5674892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6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ake, birthday, decorated&#10;&#10;Description automatically generated">
            <a:extLst>
              <a:ext uri="{FF2B5EF4-FFF2-40B4-BE49-F238E27FC236}">
                <a16:creationId xmlns:a16="http://schemas.microsoft.com/office/drawing/2014/main" id="{8DAFF3D5-330E-427E-8752-110365879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88" y="744723"/>
            <a:ext cx="3620128" cy="532371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310FEE88-6419-4CBB-B925-3BC53B9CA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" y="2748551"/>
            <a:ext cx="1934652" cy="1934652"/>
          </a:xfrm>
          <a:prstGeom prst="rect">
            <a:avLst/>
          </a:prstGeom>
        </p:spPr>
      </p:pic>
      <p:pic>
        <p:nvPicPr>
          <p:cNvPr id="9" name="Picture 8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BCE3C0AC-8EEB-4975-86A6-792CC2954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10" y="3423566"/>
            <a:ext cx="1115627" cy="1115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1EB274-D2CC-43F7-B128-D460710D8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2" y="3714150"/>
            <a:ext cx="997532" cy="997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A36E01-5CFB-4887-BA82-0FEB5B5CA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43" y="3924887"/>
            <a:ext cx="1174624" cy="11746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A973C6-711A-4536-A585-ECA1316AA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04" y="3859091"/>
            <a:ext cx="997531" cy="997531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BDF651DF-D20A-417D-9F5A-7C05C15E3A80}"/>
              </a:ext>
            </a:extLst>
          </p:cNvPr>
          <p:cNvSpPr/>
          <p:nvPr/>
        </p:nvSpPr>
        <p:spPr>
          <a:xfrm rot="20488013">
            <a:off x="2844911" y="3406422"/>
            <a:ext cx="2503062" cy="1818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highlight>
                <a:srgbClr val="FF0000"/>
              </a:highligh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4F4936-068D-4525-B6E1-DC3BB302122D}"/>
              </a:ext>
            </a:extLst>
          </p:cNvPr>
          <p:cNvSpPr txBox="1"/>
          <p:nvPr/>
        </p:nvSpPr>
        <p:spPr>
          <a:xfrm>
            <a:off x="4627468" y="420227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STARTING POINT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435C4-D28E-4BC0-89A5-73002AE2435D}"/>
              </a:ext>
            </a:extLst>
          </p:cNvPr>
          <p:cNvSpPr txBox="1"/>
          <p:nvPr/>
        </p:nvSpPr>
        <p:spPr>
          <a:xfrm>
            <a:off x="8365834" y="1717263"/>
            <a:ext cx="147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END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F37B8-3992-45CC-895D-BA52E001DF57}"/>
              </a:ext>
            </a:extLst>
          </p:cNvPr>
          <p:cNvCxnSpPr>
            <a:stCxn id="43" idx="1"/>
          </p:cNvCxnSpPr>
          <p:nvPr/>
        </p:nvCxnSpPr>
        <p:spPr>
          <a:xfrm flipH="1">
            <a:off x="7732450" y="1948096"/>
            <a:ext cx="63338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46781F5-CAFE-4C54-8E19-B789CBA3F1B8}"/>
              </a:ext>
            </a:extLst>
          </p:cNvPr>
          <p:cNvCxnSpPr>
            <a:cxnSpLocks/>
          </p:cNvCxnSpPr>
          <p:nvPr/>
        </p:nvCxnSpPr>
        <p:spPr>
          <a:xfrm>
            <a:off x="5495278" y="674703"/>
            <a:ext cx="0" cy="32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0B35C0ED-CC09-4887-A23B-F84D57B95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15" y="4182991"/>
            <a:ext cx="916520" cy="9165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4202639-F3DE-4097-9357-D39E8AD30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8" y="3141934"/>
            <a:ext cx="1063247" cy="1063247"/>
          </a:xfrm>
          <a:prstGeom prst="rect">
            <a:avLst/>
          </a:prstGeom>
        </p:spPr>
      </p:pic>
      <p:pic>
        <p:nvPicPr>
          <p:cNvPr id="56" name="Picture 55" descr="A picture containing text, mask&#10;&#10;Description automatically generated">
            <a:extLst>
              <a:ext uri="{FF2B5EF4-FFF2-40B4-BE49-F238E27FC236}">
                <a16:creationId xmlns:a16="http://schemas.microsoft.com/office/drawing/2014/main" id="{E3032406-B496-4FE0-B7AE-7D0069A35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75" y="3472541"/>
            <a:ext cx="1145818" cy="1145818"/>
          </a:xfrm>
          <a:prstGeom prst="rect">
            <a:avLst/>
          </a:prstGeom>
        </p:spPr>
      </p:pic>
      <p:pic>
        <p:nvPicPr>
          <p:cNvPr id="58" name="Picture 57" descr="A picture containing angel's trumpet&#10;&#10;Description automatically generated">
            <a:extLst>
              <a:ext uri="{FF2B5EF4-FFF2-40B4-BE49-F238E27FC236}">
                <a16:creationId xmlns:a16="http://schemas.microsoft.com/office/drawing/2014/main" id="{836AA11D-21E3-4616-B840-137B4BC312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562" y="3673557"/>
            <a:ext cx="916520" cy="916520"/>
          </a:xfrm>
          <a:prstGeom prst="rect">
            <a:avLst/>
          </a:prstGeom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0F986599-9DA1-4A60-B3A5-D3D5EF0432D8}"/>
              </a:ext>
            </a:extLst>
          </p:cNvPr>
          <p:cNvSpPr/>
          <p:nvPr/>
        </p:nvSpPr>
        <p:spPr>
          <a:xfrm rot="10302689">
            <a:off x="6717918" y="4079303"/>
            <a:ext cx="1706799" cy="156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/>
      <p:bldP spid="43" grpId="0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1AACE98-18E6-4F4C-8F38-E1A01F45A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88" y="1698829"/>
            <a:ext cx="3465564" cy="2243270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6E8DF2-15C8-476A-88D2-E0166471D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83" y="119993"/>
            <a:ext cx="2152650" cy="212407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9EDF39C-C33B-41E6-901E-EF25B8DBE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33" y="627267"/>
            <a:ext cx="2143125" cy="2143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46AB99-CF1A-4E46-B996-28C182307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65" y="4202837"/>
            <a:ext cx="3381349" cy="2536012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9A3071D7-0F49-4E52-95BE-C77CB0C739ED}"/>
              </a:ext>
            </a:extLst>
          </p:cNvPr>
          <p:cNvSpPr/>
          <p:nvPr/>
        </p:nvSpPr>
        <p:spPr>
          <a:xfrm rot="12096778">
            <a:off x="2593227" y="1828933"/>
            <a:ext cx="1605508" cy="31741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5E0FA38-060B-4774-9C9A-433031955523}"/>
              </a:ext>
            </a:extLst>
          </p:cNvPr>
          <p:cNvSpPr/>
          <p:nvPr/>
        </p:nvSpPr>
        <p:spPr>
          <a:xfrm rot="20103324">
            <a:off x="7719869" y="1730947"/>
            <a:ext cx="1735970" cy="350196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B535C09-3ECE-490B-8F27-534E5B2EA5CD}"/>
              </a:ext>
            </a:extLst>
          </p:cNvPr>
          <p:cNvSpPr/>
          <p:nvPr/>
        </p:nvSpPr>
        <p:spPr>
          <a:xfrm>
            <a:off x="6361860" y="3929974"/>
            <a:ext cx="227865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6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F8322-698B-44AB-A6F6-01AF01BE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834" y="2398305"/>
            <a:ext cx="641130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 CONTENT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D0EC0-C415-4B25-A239-0127BDEBA3C3}"/>
              </a:ext>
            </a:extLst>
          </p:cNvPr>
          <p:cNvSpPr txBox="1"/>
          <p:nvPr/>
        </p:nvSpPr>
        <p:spPr>
          <a:xfrm>
            <a:off x="1569823" y="154073"/>
            <a:ext cx="292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 SCREEN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99AA3D-8AC1-41F8-906E-CCBC16AB0BCD}"/>
              </a:ext>
            </a:extLst>
          </p:cNvPr>
          <p:cNvSpPr txBox="1"/>
          <p:nvPr/>
        </p:nvSpPr>
        <p:spPr>
          <a:xfrm>
            <a:off x="7698463" y="154073"/>
            <a:ext cx="292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MENU SCREEN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5080FA8-7884-41DB-8A77-8BAD565EAA4A}"/>
              </a:ext>
            </a:extLst>
          </p:cNvPr>
          <p:cNvSpPr/>
          <p:nvPr/>
        </p:nvSpPr>
        <p:spPr>
          <a:xfrm>
            <a:off x="5440799" y="3258552"/>
            <a:ext cx="1309635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ompany name&#10;&#10;Description automatically generated">
            <a:extLst>
              <a:ext uri="{FF2B5EF4-FFF2-40B4-BE49-F238E27FC236}">
                <a16:creationId xmlns:a16="http://schemas.microsoft.com/office/drawing/2014/main" id="{5FF557CB-7792-4CE8-889B-5A024259C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5" y="677293"/>
            <a:ext cx="3903779" cy="5950485"/>
          </a:xfrm>
          <a:prstGeom prst="rect">
            <a:avLst/>
          </a:prstGeom>
        </p:spPr>
      </p:pic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3C18AD8E-3568-4875-B720-1EDCBB56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46" y="677293"/>
            <a:ext cx="3903779" cy="59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7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81B56A9C-2E06-4889-B752-1287011C0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24" y="577967"/>
            <a:ext cx="4013805" cy="60942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F026DB-EA80-4CAB-A8A0-6DF7B7C726DC}"/>
              </a:ext>
            </a:extLst>
          </p:cNvPr>
          <p:cNvSpPr txBox="1"/>
          <p:nvPr/>
        </p:nvSpPr>
        <p:spPr>
          <a:xfrm>
            <a:off x="2358810" y="96820"/>
            <a:ext cx="203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 SCREEN</a:t>
            </a:r>
          </a:p>
        </p:txBody>
      </p:sp>
      <p:pic>
        <p:nvPicPr>
          <p:cNvPr id="25" name="Picture 24" descr="A picture containing text, sky, sign&#10;&#10;Description automatically generated">
            <a:extLst>
              <a:ext uri="{FF2B5EF4-FFF2-40B4-BE49-F238E27FC236}">
                <a16:creationId xmlns:a16="http://schemas.microsoft.com/office/drawing/2014/main" id="{99088B9A-7094-4039-8185-8C0C140E6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70" y="577967"/>
            <a:ext cx="4013805" cy="61146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D1986A-013A-46C1-B469-76AF9C3029A6}"/>
              </a:ext>
            </a:extLst>
          </p:cNvPr>
          <p:cNvSpPr txBox="1"/>
          <p:nvPr/>
        </p:nvSpPr>
        <p:spPr>
          <a:xfrm>
            <a:off x="7742479" y="96820"/>
            <a:ext cx="2581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SETTING SCREEN</a:t>
            </a:r>
          </a:p>
        </p:txBody>
      </p:sp>
    </p:spTree>
    <p:extLst>
      <p:ext uri="{BB962C8B-B14F-4D97-AF65-F5344CB8AC3E}">
        <p14:creationId xmlns:p14="http://schemas.microsoft.com/office/powerpoint/2010/main" val="30538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ky, sign&#10;&#10;Description automatically generated">
            <a:extLst>
              <a:ext uri="{FF2B5EF4-FFF2-40B4-BE49-F238E27FC236}">
                <a16:creationId xmlns:a16="http://schemas.microsoft.com/office/drawing/2014/main" id="{1CCCCC54-414C-46B8-A818-2F14D636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47" y="684639"/>
            <a:ext cx="3890445" cy="5900508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DFE77188-DEF8-4EE6-A867-DD8FD3B08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04" y="648924"/>
            <a:ext cx="3888355" cy="59362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DA1D05-9E72-4C9E-9162-A72E73C53EA1}"/>
              </a:ext>
            </a:extLst>
          </p:cNvPr>
          <p:cNvSpPr txBox="1"/>
          <p:nvPr/>
        </p:nvSpPr>
        <p:spPr>
          <a:xfrm>
            <a:off x="1795129" y="215601"/>
            <a:ext cx="33409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ROUND OPTION SCREEN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2657E4D-64E5-4497-9560-6376E6349090}"/>
              </a:ext>
            </a:extLst>
          </p:cNvPr>
          <p:cNvSpPr/>
          <p:nvPr/>
        </p:nvSpPr>
        <p:spPr>
          <a:xfrm>
            <a:off x="5524798" y="3332166"/>
            <a:ext cx="1415845" cy="44576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CAD040-ABC4-47C2-8098-C57CC4535F7F}"/>
              </a:ext>
            </a:extLst>
          </p:cNvPr>
          <p:cNvSpPr txBox="1"/>
          <p:nvPr/>
        </p:nvSpPr>
        <p:spPr>
          <a:xfrm>
            <a:off x="8257507" y="195050"/>
            <a:ext cx="2331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PLAY SCREEN</a:t>
            </a:r>
          </a:p>
        </p:txBody>
      </p:sp>
    </p:spTree>
    <p:extLst>
      <p:ext uri="{BB962C8B-B14F-4D97-AF65-F5344CB8AC3E}">
        <p14:creationId xmlns:p14="http://schemas.microsoft.com/office/powerpoint/2010/main" val="28956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3BD812-D9B2-4CE1-9D2C-8BBD97D5D335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GAME PLAY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9C19B27B-3E27-4A79-9C16-62354F9AE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57" y="743468"/>
            <a:ext cx="1954335" cy="1954335"/>
          </a:xfrm>
          <a:prstGeom prst="rect">
            <a:avLst/>
          </a:prstGeom>
        </p:spPr>
      </p:pic>
      <p:pic>
        <p:nvPicPr>
          <p:cNvPr id="13" name="Picture 12" descr="A picture containing text, automaton&#10;&#10;Description automatically generated">
            <a:extLst>
              <a:ext uri="{FF2B5EF4-FFF2-40B4-BE49-F238E27FC236}">
                <a16:creationId xmlns:a16="http://schemas.microsoft.com/office/drawing/2014/main" id="{3F9B1141-6F1F-4117-9C6A-8E4614D8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944" y="871507"/>
            <a:ext cx="1556737" cy="1698258"/>
          </a:xfrm>
          <a:prstGeom prst="rect">
            <a:avLst/>
          </a:prstGeom>
        </p:spPr>
      </p:pic>
      <p:pic>
        <p:nvPicPr>
          <p:cNvPr id="17" name="Picture 16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6A0C879E-9F31-4FAC-B8FF-718617EE8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65" y="4086671"/>
            <a:ext cx="1556737" cy="17523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5D2CA1-BD96-4F6E-929F-7858D8C9D2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1" r="42676" b="-19257"/>
          <a:stretch/>
        </p:blipFill>
        <p:spPr>
          <a:xfrm>
            <a:off x="5655667" y="4160198"/>
            <a:ext cx="1440514" cy="1954561"/>
          </a:xfrm>
          <a:prstGeom prst="rect">
            <a:avLst/>
          </a:prstGeom>
        </p:spPr>
      </p:pic>
      <p:pic>
        <p:nvPicPr>
          <p:cNvPr id="25" name="Picture 24" descr="A picture containing invertebrate, arthropod, hydrozoan&#10;&#10;Description automatically generated">
            <a:extLst>
              <a:ext uri="{FF2B5EF4-FFF2-40B4-BE49-F238E27FC236}">
                <a16:creationId xmlns:a16="http://schemas.microsoft.com/office/drawing/2014/main" id="{EF38AEDC-C4AB-46D1-8950-D86897663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58" y="2050757"/>
            <a:ext cx="1008102" cy="1008102"/>
          </a:xfrm>
          <a:prstGeom prst="rect">
            <a:avLst/>
          </a:prstGeom>
        </p:spPr>
      </p:pic>
      <p:pic>
        <p:nvPicPr>
          <p:cNvPr id="27" name="Picture 26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10312AB6-D03A-4AA9-A0A5-3338F439B7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1" y="1699842"/>
            <a:ext cx="1008103" cy="10081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27EB611-A8E0-432F-B611-53F78D44B5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30" y="1776991"/>
            <a:ext cx="1101340" cy="1101340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DFF0BDC6-216D-44A2-A010-B95861AE67F4}"/>
              </a:ext>
            </a:extLst>
          </p:cNvPr>
          <p:cNvSpPr/>
          <p:nvPr/>
        </p:nvSpPr>
        <p:spPr>
          <a:xfrm>
            <a:off x="7654565" y="1720635"/>
            <a:ext cx="1323947" cy="504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9D5563-74A8-41C2-B343-9AB266309762}"/>
              </a:ext>
            </a:extLst>
          </p:cNvPr>
          <p:cNvSpPr/>
          <p:nvPr/>
        </p:nvSpPr>
        <p:spPr>
          <a:xfrm rot="5400000">
            <a:off x="9807626" y="3140276"/>
            <a:ext cx="1176816" cy="430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FD14D3F-EB34-4BEB-AE9A-C67532D41866}"/>
              </a:ext>
            </a:extLst>
          </p:cNvPr>
          <p:cNvSpPr/>
          <p:nvPr/>
        </p:nvSpPr>
        <p:spPr>
          <a:xfrm rot="5400000">
            <a:off x="7973320" y="4052687"/>
            <a:ext cx="580121" cy="1741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51</Words>
  <Application>Microsoft Office PowerPoint</Application>
  <PresentationFormat>Widescreen</PresentationFormat>
  <Paragraphs>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Aharoni</vt:lpstr>
      <vt:lpstr>Arial</vt:lpstr>
      <vt:lpstr>Calibri</vt:lpstr>
      <vt:lpstr>Calibri Light</vt:lpstr>
      <vt:lpstr>Times New Roman</vt:lpstr>
      <vt:lpstr>Office Theme</vt:lpstr>
      <vt:lpstr>TOWER DEFENSE GAME </vt:lpstr>
      <vt:lpstr>PowerPoint Presentation</vt:lpstr>
      <vt:lpstr>PowerPoint Presentation</vt:lpstr>
      <vt:lpstr>PowerPoint Presentation</vt:lpstr>
      <vt:lpstr>GAME CONTENT</vt:lpstr>
      <vt:lpstr>PowerPoint Presentation</vt:lpstr>
      <vt:lpstr>PowerPoint Presentation</vt:lpstr>
      <vt:lpstr>PowerPoint Presentation</vt:lpstr>
      <vt:lpstr>PowerPoint Presentation</vt:lpstr>
      <vt:lpstr>GAME PLAY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 GAME</dc:title>
  <dc:creator>Le Van Quan 20173317</dc:creator>
  <cp:lastModifiedBy>Le Van Quan 20173317</cp:lastModifiedBy>
  <cp:revision>23</cp:revision>
  <dcterms:created xsi:type="dcterms:W3CDTF">2021-04-07T14:29:15Z</dcterms:created>
  <dcterms:modified xsi:type="dcterms:W3CDTF">2021-04-07T17:33:36Z</dcterms:modified>
</cp:coreProperties>
</file>